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861" r:id="rId2"/>
    <p:sldId id="858" r:id="rId3"/>
    <p:sldId id="876" r:id="rId4"/>
    <p:sldId id="860" r:id="rId5"/>
    <p:sldId id="877" r:id="rId6"/>
  </p:sldIdLst>
  <p:sldSz cx="9144000" cy="5715000" type="screen16x10"/>
  <p:notesSz cx="6724650" cy="9866313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clrMru>
    <a:srgbClr val="78E1B4"/>
    <a:srgbClr val="FFFF66"/>
    <a:srgbClr val="FF96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504" autoAdjust="0"/>
    <p:restoredTop sz="82399" autoAdjust="0"/>
  </p:normalViewPr>
  <p:slideViewPr>
    <p:cSldViewPr>
      <p:cViewPr varScale="1">
        <p:scale>
          <a:sx n="149" d="100"/>
          <a:sy n="149" d="100"/>
        </p:scale>
        <p:origin x="1704" y="168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8413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E2877-BD95-1343-A552-BA2868463D4E}" type="datetimeFigureOut">
              <a:rPr lang="en-US" smtClean="0"/>
              <a:pPr/>
              <a:t>3/20/20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225" y="739775"/>
            <a:ext cx="591820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78450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8413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008AE-3493-5D48-A245-434CAFCA04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7498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78648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89846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46292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98068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EF6CD-5A05-AD49-B453-FBC4F6F6C8B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686B7-1218-2B4E-BF52-FE29B0DD9F2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08E64-6402-D945-8D5A-2A600D887B3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7596F-CC43-3D4E-BDDF-B35BA1640C1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D6E1C-AFDE-7C44-81F1-DA6F2762B46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C4E8D-7F34-0E4E-B530-8998D6EAF25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13D45-15DE-0B4F-AE48-A428CF08051C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5FB2D-7AD0-0C46-9D56-1F21D58EE3A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1F094-7F9F-E94D-A8E9-4611D1C305D6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EC3E1-6F08-2D4D-81E1-165613FF145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0F1C7-C8AA-6447-B063-AB7C7FA3A957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3825"/>
            <a:ext cx="289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fld id="{E3E1DF86-46F4-9A4D-8002-DFA2F827E7C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0" y="481236"/>
            <a:ext cx="9144000" cy="4099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400" kern="0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2 Corinthians 10:1-6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1445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2909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110000"/>
              </a:lnSpc>
              <a:spcAft>
                <a:spcPts val="0"/>
              </a:spcAft>
            </a:pPr>
            <a:r>
              <a:rPr lang="en-AU" sz="2800" b="1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10 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I, Paul, myself entreat you, by the meekness and gentleness of Christ — I who am humble when face to face with you, but bold toward you when I am away! —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2 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I beg of you that when I am present I may not have to show boldness with such confidence as I count on showing against some who suspect us of walking according to the flesh.</a:t>
            </a:r>
            <a:r>
              <a:rPr lang="en-AU" sz="2800" dirty="0">
                <a:solidFill>
                  <a:schemeClr val="bg1"/>
                </a:solidFill>
              </a:rPr>
              <a:t> </a:t>
            </a:r>
            <a:endParaRPr lang="en-AU" sz="2700" dirty="0">
              <a:solidFill>
                <a:schemeClr val="bg1"/>
              </a:solidFill>
              <a:latin typeface="Calibri" panose="020F050202020403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26913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45868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5000"/>
              </a:lnSpc>
              <a:spcAft>
                <a:spcPts val="0"/>
              </a:spcAft>
            </a:pPr>
            <a:r>
              <a:rPr lang="en-AU" sz="32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3 </a:t>
            </a: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For though we walk in the flesh, we are not waging war according to the flesh.  </a:t>
            </a:r>
            <a:r>
              <a:rPr lang="en-AU" sz="32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4 </a:t>
            </a: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For the weapons of our warfare are not of the flesh but have divine power to destroy strongholds.  </a:t>
            </a:r>
            <a:r>
              <a:rPr lang="en-AU" sz="32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5 </a:t>
            </a: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We destroy arguments and every lofty opinion raised against the knowledge of God, and take every thought captive to obey Christ, </a:t>
            </a:r>
            <a:r>
              <a:rPr lang="en-AU" sz="32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6 </a:t>
            </a: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being ready to punish every disobedience, when your obedience is complete. </a:t>
            </a:r>
            <a:endParaRPr lang="en-AU" sz="3000" dirty="0">
              <a:solidFill>
                <a:schemeClr val="bg1"/>
              </a:solidFill>
              <a:latin typeface="Calibri" panose="020F050202020403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3413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2F49C26D-10DE-464D-BC4A-3C5485579F39}"/>
              </a:ext>
            </a:extLst>
          </p:cNvPr>
          <p:cNvSpPr txBox="1"/>
          <p:nvPr/>
        </p:nvSpPr>
        <p:spPr>
          <a:xfrm>
            <a:off x="14378" y="18090"/>
            <a:ext cx="28294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Spiritual Battle</a:t>
            </a:r>
            <a:endParaRPr lang="en-AU" sz="2400" b="1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F87E6CB-0485-2840-B780-90797999B614}"/>
              </a:ext>
            </a:extLst>
          </p:cNvPr>
          <p:cNvSpPr txBox="1"/>
          <p:nvPr/>
        </p:nvSpPr>
        <p:spPr>
          <a:xfrm>
            <a:off x="-9297" y="420369"/>
            <a:ext cx="914400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33350" indent="-133350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war that is fought in the church, and at times, at a congregational level</a:t>
            </a:r>
          </a:p>
          <a:p>
            <a:pPr marL="133350" indent="-133350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Outsiders bringing new and strange teachings into a church (that previously was faithful)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AA3209D-8ED3-7D4F-B2F6-E4C5A742588B}"/>
              </a:ext>
            </a:extLst>
          </p:cNvPr>
          <p:cNvSpPr txBox="1"/>
          <p:nvPr/>
        </p:nvSpPr>
        <p:spPr>
          <a:xfrm>
            <a:off x="0" y="987811"/>
            <a:ext cx="9144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33350" indent="-133350">
              <a:buFont typeface="Arial" panose="020B0604020202020204" pitchFamily="34" charset="0"/>
              <a:buChar char="•"/>
            </a:pP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Paul is defending himself against false apostles who are trying to undermine him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7311E44-51FE-0245-96C7-58F9212D8628}"/>
              </a:ext>
            </a:extLst>
          </p:cNvPr>
          <p:cNvSpPr/>
          <p:nvPr/>
        </p:nvSpPr>
        <p:spPr>
          <a:xfrm>
            <a:off x="1187624" y="2065254"/>
            <a:ext cx="7106658" cy="92333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indent="152400">
              <a:spcAft>
                <a:spcPts val="0"/>
              </a:spcAft>
            </a:pP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3 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though we walk in the flesh, we are not waging war according to the flesh.  </a:t>
            </a: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4 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the weapons of our warfare are </a:t>
            </a:r>
            <a:r>
              <a:rPr lang="en-AU" b="1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not of the flesh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but have </a:t>
            </a:r>
            <a:r>
              <a:rPr lang="en-AU" b="1" u="sng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divine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power to destroy strongholds.</a:t>
            </a:r>
            <a:r>
              <a:rPr lang="en-AU" dirty="0"/>
              <a:t> </a:t>
            </a:r>
            <a:endParaRPr lang="en-AU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34B4C9A-B92E-3F4C-8D6A-BFFCD4ED0E54}"/>
              </a:ext>
            </a:extLst>
          </p:cNvPr>
          <p:cNvSpPr txBox="1"/>
          <p:nvPr/>
        </p:nvSpPr>
        <p:spPr>
          <a:xfrm>
            <a:off x="2843808" y="64256"/>
            <a:ext cx="5616624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defending the Gospel, it’s a time to be ‘tough’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A75C8DD-2EE6-294B-AA5A-EC4FF3DC9D1C}"/>
              </a:ext>
            </a:extLst>
          </p:cNvPr>
          <p:cNvSpPr txBox="1"/>
          <p:nvPr/>
        </p:nvSpPr>
        <p:spPr>
          <a:xfrm>
            <a:off x="-5826" y="1665144"/>
            <a:ext cx="91498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Our Weapons:  </a:t>
            </a:r>
            <a:r>
              <a:rPr lang="en-A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Truth;  Righteousness;  Gospel readiness;  Faith;  Salvation; Word of God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1CA8128-9F28-E148-BEB1-6DA0ED7FF8FC}"/>
              </a:ext>
            </a:extLst>
          </p:cNvPr>
          <p:cNvSpPr txBox="1"/>
          <p:nvPr/>
        </p:nvSpPr>
        <p:spPr>
          <a:xfrm>
            <a:off x="14378" y="1257549"/>
            <a:ext cx="91296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example of a military campaign</a:t>
            </a:r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( Destruction;  Capture;  Punishment )</a:t>
            </a:r>
            <a:endParaRPr lang="en-AU" sz="2400" b="1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36F3A38-2BB2-2340-87E9-664A52A8C3F7}"/>
              </a:ext>
            </a:extLst>
          </p:cNvPr>
          <p:cNvCxnSpPr/>
          <p:nvPr/>
        </p:nvCxnSpPr>
        <p:spPr>
          <a:xfrm>
            <a:off x="107504" y="1345332"/>
            <a:ext cx="8784976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ADAEA023-BF71-1D41-A309-C044BB85A686}"/>
              </a:ext>
            </a:extLst>
          </p:cNvPr>
          <p:cNvSpPr txBox="1"/>
          <p:nvPr/>
        </p:nvSpPr>
        <p:spPr>
          <a:xfrm>
            <a:off x="-9297" y="2988584"/>
            <a:ext cx="6228185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Stronghold / Fortress – an enemy position that’s difficult to ‘take’</a:t>
            </a:r>
          </a:p>
        </p:txBody>
      </p:sp>
    </p:spTree>
    <p:extLst>
      <p:ext uri="{BB962C8B-B14F-4D97-AF65-F5344CB8AC3E}">
        <p14:creationId xmlns:p14="http://schemas.microsoft.com/office/powerpoint/2010/main" val="3033744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uiExpand="1" build="p" bldLvl="2"/>
      <p:bldP spid="5" grpId="0" uiExpand="1" build="p" bldLvl="2"/>
      <p:bldP spid="6" grpId="0" animBg="1"/>
      <p:bldP spid="9" grpId="0" uiExpand="1" animBg="1"/>
      <p:bldP spid="10" grpId="0"/>
      <p:bldP spid="11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2F49C26D-10DE-464D-BC4A-3C5485579F39}"/>
              </a:ext>
            </a:extLst>
          </p:cNvPr>
          <p:cNvSpPr txBox="1"/>
          <p:nvPr/>
        </p:nvSpPr>
        <p:spPr>
          <a:xfrm>
            <a:off x="14378" y="18090"/>
            <a:ext cx="28294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Spiritual Battle</a:t>
            </a:r>
            <a:endParaRPr lang="en-AU" sz="2400" b="1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F87E6CB-0485-2840-B780-90797999B614}"/>
              </a:ext>
            </a:extLst>
          </p:cNvPr>
          <p:cNvSpPr txBox="1"/>
          <p:nvPr/>
        </p:nvSpPr>
        <p:spPr>
          <a:xfrm>
            <a:off x="-9297" y="420369"/>
            <a:ext cx="914400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33350" indent="-133350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war that is fought in the church, and at times, at a congregational level</a:t>
            </a:r>
          </a:p>
          <a:p>
            <a:pPr marL="133350" indent="-133350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Outsiders bringing new and strange teachings into a church (that previously was faithful)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AA3209D-8ED3-7D4F-B2F6-E4C5A742588B}"/>
              </a:ext>
            </a:extLst>
          </p:cNvPr>
          <p:cNvSpPr txBox="1"/>
          <p:nvPr/>
        </p:nvSpPr>
        <p:spPr>
          <a:xfrm>
            <a:off x="0" y="987811"/>
            <a:ext cx="9144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33350" indent="-133350">
              <a:buFont typeface="Arial" panose="020B0604020202020204" pitchFamily="34" charset="0"/>
              <a:buChar char="•"/>
            </a:pP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Paul is defending himself against false apostles who are trying to undermine him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7311E44-51FE-0245-96C7-58F9212D8628}"/>
              </a:ext>
            </a:extLst>
          </p:cNvPr>
          <p:cNvSpPr/>
          <p:nvPr/>
        </p:nvSpPr>
        <p:spPr>
          <a:xfrm>
            <a:off x="-4649" y="2407473"/>
            <a:ext cx="9134703" cy="64633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indent="152400">
              <a:spcAft>
                <a:spcPts val="0"/>
              </a:spcAft>
            </a:pP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divine power to </a:t>
            </a:r>
            <a:r>
              <a:rPr lang="en-AU" u="sng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destroy strongholds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AU" dirty="0"/>
              <a:t> </a:t>
            </a: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5 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en-AU" u="sng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destroy arguments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AU" u="sng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every lofty opinion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raised against the knowledge of God</a:t>
            </a:r>
            <a:r>
              <a:rPr lang="en-AU" dirty="0"/>
              <a:t> </a:t>
            </a:r>
            <a:endParaRPr lang="en-AU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34B4C9A-B92E-3F4C-8D6A-BFFCD4ED0E54}"/>
              </a:ext>
            </a:extLst>
          </p:cNvPr>
          <p:cNvSpPr txBox="1"/>
          <p:nvPr/>
        </p:nvSpPr>
        <p:spPr>
          <a:xfrm>
            <a:off x="2843808" y="64256"/>
            <a:ext cx="5616624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defending the Gospel, it’s a time to be ‘tough’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A75C8DD-2EE6-294B-AA5A-EC4FF3DC9D1C}"/>
              </a:ext>
            </a:extLst>
          </p:cNvPr>
          <p:cNvSpPr txBox="1"/>
          <p:nvPr/>
        </p:nvSpPr>
        <p:spPr>
          <a:xfrm>
            <a:off x="-5826" y="1665144"/>
            <a:ext cx="91498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Our Weapons:  </a:t>
            </a:r>
            <a:r>
              <a:rPr lang="en-A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Truth;  Righteousness;  Gospel readiness;  Faith;  Salvation; Word of God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1CA8128-9F28-E148-BEB1-6DA0ED7FF8FC}"/>
              </a:ext>
            </a:extLst>
          </p:cNvPr>
          <p:cNvSpPr txBox="1"/>
          <p:nvPr/>
        </p:nvSpPr>
        <p:spPr>
          <a:xfrm>
            <a:off x="14378" y="1257549"/>
            <a:ext cx="91296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example of a military campaign</a:t>
            </a:r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( Destruction;  Capture;  Punishment )</a:t>
            </a:r>
            <a:endParaRPr lang="en-AU" sz="2400" b="1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36F3A38-2BB2-2340-87E9-664A52A8C3F7}"/>
              </a:ext>
            </a:extLst>
          </p:cNvPr>
          <p:cNvCxnSpPr/>
          <p:nvPr/>
        </p:nvCxnSpPr>
        <p:spPr>
          <a:xfrm>
            <a:off x="107504" y="1345332"/>
            <a:ext cx="8784976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ADAEA023-BF71-1D41-A309-C044BB85A686}"/>
              </a:ext>
            </a:extLst>
          </p:cNvPr>
          <p:cNvSpPr txBox="1"/>
          <p:nvPr/>
        </p:nvSpPr>
        <p:spPr>
          <a:xfrm>
            <a:off x="2040" y="2007363"/>
            <a:ext cx="914196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Strongholds are words – Intellectual arguments and opinions that are against God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D3F7F30-6DB3-CA47-8B67-083CE90C50AB}"/>
              </a:ext>
            </a:extLst>
          </p:cNvPr>
          <p:cNvSpPr txBox="1"/>
          <p:nvPr/>
        </p:nvSpPr>
        <p:spPr>
          <a:xfrm>
            <a:off x="8095" y="3061042"/>
            <a:ext cx="914196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 </a:t>
            </a:r>
            <a:r>
              <a:rPr lang="en-AU" b="1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Destroy</a:t>
            </a: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intellectual arguments and opinions that take us further from God and His truth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BB87B95-E8C1-B141-8B68-149A9D3A7F97}"/>
              </a:ext>
            </a:extLst>
          </p:cNvPr>
          <p:cNvSpPr txBox="1"/>
          <p:nvPr/>
        </p:nvSpPr>
        <p:spPr>
          <a:xfrm>
            <a:off x="395535" y="3369461"/>
            <a:ext cx="8739167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33350" indent="-133350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Destroy false teaching with truth and the word of God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E64CCC3-A780-3844-B4F4-D8C64066FEE5}"/>
              </a:ext>
            </a:extLst>
          </p:cNvPr>
          <p:cNvSpPr/>
          <p:nvPr/>
        </p:nvSpPr>
        <p:spPr>
          <a:xfrm>
            <a:off x="1403648" y="3677880"/>
            <a:ext cx="5650713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indent="152400">
              <a:spcAft>
                <a:spcPts val="0"/>
              </a:spcAft>
            </a:pPr>
            <a:r>
              <a:rPr lang="en-AU" dirty="0">
                <a:latin typeface="Comic Sans MS" panose="030F0902030302020204" pitchFamily="66" charset="0"/>
                <a:ea typeface="Arial" panose="020B0604020202020204" pitchFamily="34" charset="0"/>
              </a:rPr>
              <a:t>and take every thought captive to obey Christ,</a:t>
            </a:r>
            <a:r>
              <a:rPr lang="en-AU" dirty="0">
                <a:latin typeface="Comic Sans MS" panose="030F0902030302020204" pitchFamily="66" charset="0"/>
              </a:rPr>
              <a:t> </a:t>
            </a:r>
            <a:endParaRPr lang="en-AU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AE17541-D125-1B41-9F9E-7E92D022819A}"/>
              </a:ext>
            </a:extLst>
          </p:cNvPr>
          <p:cNvSpPr txBox="1"/>
          <p:nvPr/>
        </p:nvSpPr>
        <p:spPr>
          <a:xfrm>
            <a:off x="3447" y="3963792"/>
            <a:ext cx="914196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 Surrender our intellect / reason / mind, to be </a:t>
            </a:r>
            <a:r>
              <a:rPr lang="en-AU" b="1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captive</a:t>
            </a: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obey Christ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75214D5-E4F6-384F-A333-6A3773083E9B}"/>
              </a:ext>
            </a:extLst>
          </p:cNvPr>
          <p:cNvSpPr txBox="1"/>
          <p:nvPr/>
        </p:nvSpPr>
        <p:spPr>
          <a:xfrm>
            <a:off x="390887" y="4272211"/>
            <a:ext cx="873916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33350" indent="-133350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Lord wants us to love Him with our minds.  Use our minds for His Glory</a:t>
            </a:r>
          </a:p>
          <a:p>
            <a:pPr marL="133350" indent="-133350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 the case for Christ;  Reason for Christ;  Argue for the Gospel;  Stand against lies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754A39A-4E51-AE48-B524-B0C26B0C3937}"/>
              </a:ext>
            </a:extLst>
          </p:cNvPr>
          <p:cNvSpPr/>
          <p:nvPr/>
        </p:nvSpPr>
        <p:spPr>
          <a:xfrm>
            <a:off x="4798" y="4852672"/>
            <a:ext cx="9125256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indent="152400">
              <a:spcAft>
                <a:spcPts val="0"/>
              </a:spcAft>
            </a:pP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6 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being ready to punish </a:t>
            </a:r>
            <a:r>
              <a:rPr lang="en-AU" b="1" u="sng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every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disobedience, when </a:t>
            </a:r>
            <a:r>
              <a:rPr lang="en-AU" b="1" u="sng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obedience is complete.</a:t>
            </a:r>
            <a:r>
              <a:rPr lang="en-AU" dirty="0"/>
              <a:t> </a:t>
            </a:r>
            <a:endParaRPr lang="en-AU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0492D56-EE87-A64B-A906-66B7DA8F1E42}"/>
              </a:ext>
            </a:extLst>
          </p:cNvPr>
          <p:cNvSpPr txBox="1"/>
          <p:nvPr/>
        </p:nvSpPr>
        <p:spPr>
          <a:xfrm>
            <a:off x="2040" y="5228957"/>
            <a:ext cx="521803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 </a:t>
            </a:r>
            <a:r>
              <a:rPr lang="en-AU" b="1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Punish</a:t>
            </a: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unrepentant false teachers by exclusion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D46E941-FDDA-1D4B-8F36-22D784C94449}"/>
              </a:ext>
            </a:extLst>
          </p:cNvPr>
          <p:cNvSpPr txBox="1"/>
          <p:nvPr/>
        </p:nvSpPr>
        <p:spPr>
          <a:xfrm>
            <a:off x="4732747" y="5244497"/>
            <a:ext cx="441263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33350" indent="-133350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church has to want to honour Christ</a:t>
            </a:r>
          </a:p>
        </p:txBody>
      </p:sp>
    </p:spTree>
    <p:extLst>
      <p:ext uri="{BB962C8B-B14F-4D97-AF65-F5344CB8AC3E}">
        <p14:creationId xmlns:p14="http://schemas.microsoft.com/office/powerpoint/2010/main" val="2435865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5" grpId="0" animBg="1"/>
      <p:bldP spid="16" grpId="0"/>
      <p:bldP spid="17" grpId="0" uiExpand="1" build="p"/>
      <p:bldP spid="18" grpId="0" animBg="1"/>
      <p:bldP spid="19" grpId="0"/>
      <p:bldP spid="20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102134</TotalTime>
  <Words>544</Words>
  <Application>Microsoft Macintosh PowerPoint</Application>
  <PresentationFormat>On-screen Show (16:10)</PresentationFormat>
  <Paragraphs>37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Comic Sans MS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UC Queensland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 Brumpton</dc:creator>
  <cp:lastModifiedBy>Michael Brumpton</cp:lastModifiedBy>
  <cp:revision>1664</cp:revision>
  <cp:lastPrinted>2020-02-28T07:36:30Z</cp:lastPrinted>
  <dcterms:created xsi:type="dcterms:W3CDTF">2016-11-04T06:28:01Z</dcterms:created>
  <dcterms:modified xsi:type="dcterms:W3CDTF">2020-03-20T11:32:56Z</dcterms:modified>
</cp:coreProperties>
</file>